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58" r:id="rId5"/>
    <p:sldId id="259" r:id="rId6"/>
    <p:sldId id="262" r:id="rId7"/>
    <p:sldId id="265" r:id="rId8"/>
    <p:sldId id="267" r:id="rId9"/>
    <p:sldId id="269" r:id="rId10"/>
    <p:sldId id="270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4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4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23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34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15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0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9174F9-1892-4EBE-A49B-3A7C63CEF54E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C0C34C-2F31-49CF-814D-F1C053148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4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85763"/>
            <a:ext cx="11215688" cy="56292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333333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rgbClr val="333333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</a:br>
            <a:r>
              <a:rPr lang="ru-RU" sz="2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Доброводівський</a:t>
            </a:r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навчально-виховний</a:t>
            </a:r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комплекс </a:t>
            </a:r>
            <a:b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</a:br>
            <a:r>
              <a:rPr lang="ru-RU" sz="2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імені</a:t>
            </a:r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Миколи</a:t>
            </a:r>
            <a: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Руденка</a:t>
            </a:r>
            <a:br>
              <a:rPr lang="ru-RU" sz="2800" dirty="0" smtClean="0">
                <a:solidFill>
                  <a:srgbClr val="333333"/>
                </a:solidFill>
                <a:latin typeface="Arial Black" panose="020B0A04020102020204" pitchFamily="34" charset="0"/>
              </a:rPr>
            </a:br>
            <a:r>
              <a:rPr lang="ru-RU" sz="20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уманської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районної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ради   </a:t>
            </a:r>
            <a:r>
              <a:rPr lang="ru-RU" sz="20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Черкаської</a:t>
            </a:r>
            <a:r>
              <a:rPr lang="ru-RU" sz="20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області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77" y="385763"/>
            <a:ext cx="6132723" cy="36551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45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8913" y="0"/>
            <a:ext cx="7086600" cy="842454"/>
          </a:xfrm>
        </p:spPr>
        <p:txBody>
          <a:bodyPr>
            <a:normAutofit/>
          </a:bodyPr>
          <a:lstStyle/>
          <a:p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Побутові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відходи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8739" y="2789880"/>
            <a:ext cx="11562749" cy="12889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0" i="0" dirty="0" smtClean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     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Акції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«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збирай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батарейки на 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утилізацію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», «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Збір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кришечок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 для </a:t>
            </a:r>
            <a:r>
              <a:rPr lang="ru-RU" sz="1600" b="0" i="0" dirty="0" err="1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протезування</a:t>
            </a:r>
            <a:r>
              <a:rPr lang="ru-RU" sz="1600" b="0" i="0" dirty="0" smtClean="0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»</a:t>
            </a:r>
          </a:p>
          <a:p>
            <a:pPr marL="0" indent="0" algn="just">
              <a:buNone/>
            </a:pPr>
            <a:endParaRPr lang="ru-RU" sz="1800" b="0" i="0" dirty="0" smtClean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32378" y="999617"/>
            <a:ext cx="10511872" cy="2030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   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Однією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з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найбільш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серйозних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екологічних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проблем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України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сьогодні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можна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вважати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проблему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утилізації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і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переробки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різних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відходів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.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небезпечні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хімічні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речовини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і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бактерії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просочуються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в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ґрунт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,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потрапляють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в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повітря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та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ґрунтові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води,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отруюючи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життя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на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відстані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десятків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кілометрів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від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err="1" smtClean="0">
                <a:solidFill>
                  <a:srgbClr val="333333"/>
                </a:solidFill>
                <a:latin typeface="Arial Black" panose="020B0A04020102020204" pitchFamily="34" charset="0"/>
              </a:rPr>
              <a:t>звалища</a:t>
            </a:r>
            <a:r>
              <a:rPr lang="ru-RU" sz="1800" dirty="0" smtClean="0">
                <a:solidFill>
                  <a:srgbClr val="333333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800" dirty="0" smtClean="0">
              <a:solidFill>
                <a:srgbClr val="333333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02" y="3497351"/>
            <a:ext cx="4591236" cy="2582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4" y="3195479"/>
            <a:ext cx="4251329" cy="318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189892"/>
            <a:ext cx="7729537" cy="981683"/>
          </a:xfrm>
        </p:spPr>
        <p:txBody>
          <a:bodyPr>
            <a:normAutofit/>
          </a:bodyPr>
          <a:lstStyle/>
          <a:p>
            <a:r>
              <a:rPr lang="ru-RU" b="1" i="0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Чорнобильська</a:t>
            </a:r>
            <a:r>
              <a:rPr lang="ru-RU" b="1" i="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катастрофа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2298" y="1200150"/>
            <a:ext cx="10887702" cy="2547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сумарна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радіонуклідів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вийшли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межі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4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енергоблоку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Чорнобильської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АЕС 26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квітня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1986 року і в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наступні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дні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аварії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перевищила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300 млн.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кюрі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Аварія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призвела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радіоактивного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забруднення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більш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ніж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145 тис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кв.км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території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Білорусії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Росії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наслідки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Чорнобильської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аварії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дуже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довго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будуть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про себе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нагадувати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</a:t>
            </a:r>
            <a:endParaRPr lang="en-US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0050" y="3695830"/>
            <a:ext cx="6343649" cy="180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Конкурс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малюнків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стіннівок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приурочені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Чорнобильській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катастрофі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урок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пам’яті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«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Твій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біль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Україно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, - </a:t>
            </a:r>
            <a:r>
              <a:rPr lang="ru-RU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Чорнобиль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».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3463818"/>
            <a:ext cx="4358674" cy="3269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землю, природу,</a:t>
            </a:r>
            <a:b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полюбити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полюбити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треба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пізнати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Пізнавши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b="1" i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полюбити</a:t>
            </a:r>
            <a:r>
              <a:rPr lang="ru-RU" i="1" dirty="0">
                <a:solidFill>
                  <a:srgbClr val="444444"/>
                </a:solidFill>
                <a:latin typeface="Helvetica neue"/>
              </a:rPr>
              <a:t>.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56599" y="2386014"/>
            <a:ext cx="10363826" cy="28629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Любіть і бережіть природу!</a:t>
            </a:r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2528267"/>
            <a:ext cx="6486527" cy="459451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897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748575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 над проектом- 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Учнівська рада </a:t>
            </a:r>
            <a:r>
              <a:rPr lang="uk-UA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Доброводівського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навчально-виховного комплексу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підпроекту-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  <a:r>
              <a:rPr lang="uk-UA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майбутнє»</a:t>
            </a:r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роботи-             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«Природоохоронні акції»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–                        педагог-організатор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Яцюк</a:t>
            </a: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Іванівна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7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Мета проекту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85938"/>
            <a:ext cx="10363826" cy="4005261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відповідальне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ставлення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до проблем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навколишнього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середовища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;</a:t>
            </a:r>
          </a:p>
          <a:p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стурбованість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до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екологічної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ситуації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навколо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зокрема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у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рідному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селі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;</a:t>
            </a:r>
            <a:endParaRPr lang="ru-RU" dirty="0">
              <a:solidFill>
                <a:srgbClr val="252525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активізувати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бажання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допомогти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нашій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планеті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бути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завжди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чистою і здоровою;</a:t>
            </a:r>
          </a:p>
          <a:p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дослідницьку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діяльність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учнів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;</a:t>
            </a:r>
          </a:p>
          <a:p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вміти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252525"/>
                </a:solidFill>
                <a:latin typeface="Arial Black" panose="020B0A04020102020204" pitchFamily="34" charset="0"/>
              </a:rPr>
              <a:t>відстояти</a:t>
            </a:r>
            <a:r>
              <a:rPr lang="ru-RU" dirty="0">
                <a:solidFill>
                  <a:srgbClr val="252525"/>
                </a:solidFill>
                <a:latin typeface="Arial Black" panose="020B0A04020102020204" pitchFamily="34" charset="0"/>
              </a:rPr>
              <a:t> свою точку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зору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srgbClr val="252525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Завдання проекту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037" y="1943100"/>
            <a:ext cx="11630025" cy="3848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   - 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виховувати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екологічний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світогляд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та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екологічну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культуру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учнів</a:t>
            </a:r>
            <a:endParaRPr lang="ru-RU" dirty="0" smtClean="0">
              <a:solidFill>
                <a:srgbClr val="25252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-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Здійснювати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еколого-просвітницьку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роботу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Залучати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дітей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до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природоохоронної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діяльності</a:t>
            </a:r>
            <a:endParaRPr lang="ru-RU" dirty="0" smtClean="0">
              <a:solidFill>
                <a:srgbClr val="252525"/>
              </a:solidFill>
              <a:latin typeface="Arial Black" panose="020B0A04020102020204" pitchFamily="34" charset="0"/>
            </a:endParaRP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Розвивати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вміння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робити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висновки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, </a:t>
            </a:r>
            <a:r>
              <a:rPr lang="ru-RU" dirty="0" err="1" smtClean="0">
                <a:solidFill>
                  <a:srgbClr val="252525"/>
                </a:solidFill>
                <a:latin typeface="Arial Black" panose="020B0A04020102020204" pitchFamily="34" charset="0"/>
              </a:rPr>
              <a:t>відстоювати</a:t>
            </a:r>
            <a:r>
              <a:rPr lang="ru-RU" dirty="0" smtClean="0">
                <a:solidFill>
                  <a:srgbClr val="252525"/>
                </a:solidFill>
                <a:latin typeface="Arial Black" panose="020B0A04020102020204" pitchFamily="34" charset="0"/>
              </a:rPr>
              <a:t> свою думку.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бережливе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ставлення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до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природи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потрібно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доводити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не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тільки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на словах, 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  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на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ділі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сьогоднішній день в </a:t>
            </a:r>
            <a:r>
              <a:rPr lang="uk-UA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україні</a:t>
            </a:r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є Вісім екологічних проблем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Неякісна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вода</a:t>
            </a: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2.Забруднення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повітря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Деградація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земельних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ресурсів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Знищення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лісів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Небезпечні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геологічні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процеси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Побутові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відходи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Об'єкти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військової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діяльності</a:t>
            </a:r>
            <a:endParaRPr lang="ru-RU" b="1" i="0" dirty="0" smtClean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8.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Чорнобильська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катастрофа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1030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Що робимо ми ?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028826"/>
            <a:ext cx="10363826" cy="166198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Arial Black" panose="020B0A04020102020204" pitchFamily="34" charset="0"/>
              </a:rPr>
              <a:t>Щороку організовуємо Акції «Чисті </a:t>
            </a:r>
            <a:r>
              <a:rPr lang="uk-UA" b="1" dirty="0" err="1" smtClean="0">
                <a:latin typeface="Arial Black" panose="020B0A04020102020204" pitchFamily="34" charset="0"/>
              </a:rPr>
              <a:t>водоми</a:t>
            </a:r>
            <a:r>
              <a:rPr lang="uk-UA" b="1" dirty="0" smtClean="0">
                <a:latin typeface="Arial Black" panose="020B0A04020102020204" pitchFamily="34" charset="0"/>
              </a:rPr>
              <a:t>», «Чисті джерела», «Чисті береги».  Обговорюємо  екологічні проблеми у шкільному  конкурсі екологічних проектів «Побутові відходи», «Побутова хімія- користь і шкода»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" y="3665223"/>
            <a:ext cx="3807570" cy="2548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29" y="3690809"/>
            <a:ext cx="3600056" cy="2409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92" y="3690809"/>
            <a:ext cx="3769349" cy="25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40238" y="338267"/>
            <a:ext cx="10363826" cy="1790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>
                <a:latin typeface="Arial Black" panose="020B0A04020102020204" pitchFamily="34" charset="0"/>
              </a:rPr>
              <a:t>Щороку проводимо Акцію «Чисте довкілля».</a:t>
            </a:r>
          </a:p>
          <a:p>
            <a:pPr marL="0" indent="0">
              <a:buNone/>
            </a:pPr>
            <a:r>
              <a:rPr lang="uk-UA" dirty="0" smtClean="0">
                <a:latin typeface="Arial Black" panose="020B0A04020102020204" pitchFamily="34" charset="0"/>
              </a:rPr>
              <a:t>Займаємося Окультуренням занедбаних територій в населеному пункті.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3" y="1916763"/>
            <a:ext cx="5488937" cy="3087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60" y="2259663"/>
            <a:ext cx="5475604" cy="410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0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шпаківня\Фото0232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20" y="1266826"/>
            <a:ext cx="4563596" cy="342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шпаківня\Фото02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68" y="1204610"/>
            <a:ext cx="4686300" cy="3810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1024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Акція «Допоможи птахам взимку»</a:t>
            </a:r>
            <a:endParaRPr lang="en-US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шпаківня\Фото02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64" y="3311790"/>
            <a:ext cx="4214252" cy="3406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45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53667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Екскурсія на гранітний кар'єр 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4187" y="1472184"/>
            <a:ext cx="10363826" cy="377666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</a:t>
            </a:r>
            <a:r>
              <a:rPr lang="uk-UA" dirty="0" smtClean="0">
                <a:latin typeface="Arial Black" panose="020B0A04020102020204" pitchFamily="34" charset="0"/>
              </a:rPr>
              <a:t>Ознайомились з корисними копалинами нашої місцевості, історією видобування граніту, його обробкою  та використанням. 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9" y="2886025"/>
            <a:ext cx="3572910" cy="2761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2325850"/>
            <a:ext cx="4316342" cy="2761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98" y="3706714"/>
            <a:ext cx="3861457" cy="276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203</TotalTime>
  <Words>394</Words>
  <Application>Microsoft Office PowerPoint</Application>
  <PresentationFormat>Произвольный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Капля</vt:lpstr>
      <vt:lpstr>   Доброводівський навчально-виховний комплекс  імені Миколи Руденка уманської районної ради   Черкаської області</vt:lpstr>
      <vt:lpstr>Працювали над проектом- Учнівська рада Доброводівського навчально-виховного комплексу</vt:lpstr>
      <vt:lpstr>Мета проекту</vt:lpstr>
      <vt:lpstr>Завдання проекту</vt:lpstr>
      <vt:lpstr>На сьогоднішній день в україні є Вісім екологічних проблем</vt:lpstr>
      <vt:lpstr>Що робимо ми ?</vt:lpstr>
      <vt:lpstr>Презентация PowerPoint</vt:lpstr>
      <vt:lpstr>Акція «Допоможи птахам взимку»</vt:lpstr>
      <vt:lpstr>Екскурсія на гранітний кар'єр </vt:lpstr>
      <vt:lpstr>Побутові відходи</vt:lpstr>
      <vt:lpstr>Чорнобильська катастрофа</vt:lpstr>
      <vt:lpstr>Щоб берегти землю, природу, Треба її полюбити, Щоб полюбити, треба пізнати. Пізнавши – неможливо не полюбити.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кr</cp:lastModifiedBy>
  <cp:revision>20</cp:revision>
  <dcterms:created xsi:type="dcterms:W3CDTF">2019-09-20T12:27:41Z</dcterms:created>
  <dcterms:modified xsi:type="dcterms:W3CDTF">2019-10-15T10:16:34Z</dcterms:modified>
</cp:coreProperties>
</file>